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72185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924" y="-78"/>
      </p:cViewPr>
      <p:guideLst>
        <p:guide orient="horz" pos="2160"/>
        <p:guide pos="306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1123D1-AC58-4C0D-B101-0C2E27DF5647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0413" y="744538"/>
            <a:ext cx="52768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A7266-2EF2-429C-AB34-8BFBF15EF0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29972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60413" y="744538"/>
            <a:ext cx="527685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A7266-2EF2-429C-AB34-8BFBF15EF09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9139" y="2130426"/>
            <a:ext cx="8263573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58278" y="3886200"/>
            <a:ext cx="680529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58D3-F3CF-4B04-88C0-4574EF3E389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D043-1413-4120-B9A3-3E4B88E98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58D3-F3CF-4B04-88C0-4574EF3E389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D043-1413-4120-B9A3-3E4B88E98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48341" y="274639"/>
            <a:ext cx="2187416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86092" y="274639"/>
            <a:ext cx="6400218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58D3-F3CF-4B04-88C0-4574EF3E389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D043-1413-4120-B9A3-3E4B88E98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58D3-F3CF-4B04-88C0-4574EF3E389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D043-1413-4120-B9A3-3E4B88E98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7959" y="4406901"/>
            <a:ext cx="826357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7959" y="2906713"/>
            <a:ext cx="826357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58D3-F3CF-4B04-88C0-4574EF3E389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D043-1413-4120-B9A3-3E4B88E98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86093" y="1600201"/>
            <a:ext cx="429381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1940" y="1600201"/>
            <a:ext cx="429381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58D3-F3CF-4B04-88C0-4574EF3E389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D043-1413-4120-B9A3-3E4B88E98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6093" y="1535113"/>
            <a:ext cx="429550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6093" y="2174875"/>
            <a:ext cx="429550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38565" y="1535113"/>
            <a:ext cx="429719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38565" y="2174875"/>
            <a:ext cx="429719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58D3-F3CF-4B04-88C0-4574EF3E389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D043-1413-4120-B9A3-3E4B88E98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58D3-F3CF-4B04-88C0-4574EF3E389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D043-1413-4120-B9A3-3E4B88E98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58D3-F3CF-4B04-88C0-4574EF3E389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D043-1413-4120-B9A3-3E4B88E98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93" y="273050"/>
            <a:ext cx="319842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00973" y="273051"/>
            <a:ext cx="5434784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6093" y="1435101"/>
            <a:ext cx="319842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58D3-F3CF-4B04-88C0-4574EF3E389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D043-1413-4120-B9A3-3E4B88E98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551" y="4800600"/>
            <a:ext cx="583311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05551" y="612775"/>
            <a:ext cx="58331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05551" y="5367338"/>
            <a:ext cx="58331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58D3-F3CF-4B04-88C0-4574EF3E389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ED043-1413-4120-B9A3-3E4B88E98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93" y="274638"/>
            <a:ext cx="874966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6093" y="1600201"/>
            <a:ext cx="874966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86092" y="6356351"/>
            <a:ext cx="22684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658D3-F3CF-4B04-88C0-4574EF3E389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21632" y="6356351"/>
            <a:ext cx="30785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67326" y="6356351"/>
            <a:ext cx="22684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ED043-1413-4120-B9A3-3E4B88E98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mailto:spassc@mail.ru" TargetMode="Externa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44574300"/>
              </p:ext>
            </p:extLst>
          </p:nvPr>
        </p:nvGraphicFramePr>
        <p:xfrm>
          <a:off x="-1" y="188640"/>
          <a:ext cx="9721851" cy="6644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23520"/>
                <a:gridCol w="3751368"/>
                <a:gridCol w="2946963"/>
              </a:tblGrid>
              <a:tr h="648072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Из истории </a:t>
                      </a:r>
                    </a:p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ГБПОУ «Спасский техникум </a:t>
                      </a:r>
                    </a:p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отраслевых технологий»</a:t>
                      </a:r>
                    </a:p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Спасского муниципального</a:t>
                      </a:r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района РТ</a:t>
                      </a:r>
                      <a:r>
                        <a:rPr lang="ru-RU" sz="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   По приказу Совета народных комиссаров ТАССР 1944 года в городе Куйбышеве была образована</a:t>
                      </a:r>
                      <a:r>
                        <a:rPr lang="ru-RU" sz="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школа механизации сельского хозяйства.  Начиная с 1944 года по 1954 год, коллективом работников была проведена большая работа по  перестройке и ремонту  учебно-производственных и бытовых  помещений.</a:t>
                      </a:r>
                    </a:p>
                    <a:p>
                      <a:pPr marL="0" indent="0" algn="just"/>
                      <a:r>
                        <a:rPr lang="ru-RU" sz="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К 1954 году общая площадь занимаемых помещений составила 4500 кв. м.,  к этому времени училище имело 11 теоретических и 8 лабораторно-практических  кабинетов.</a:t>
                      </a:r>
                    </a:p>
                    <a:p>
                      <a:pPr algn="just"/>
                      <a:r>
                        <a:rPr lang="ru-RU" sz="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Шло время. Из старого города в 1954 году здание училища переносится в новый город Куйбышев. В 1972 году училище переведено на подготовку квалифицированных рабочих для сельского хозяйства со средним образованием. </a:t>
                      </a:r>
                    </a:p>
                    <a:p>
                      <a:pPr algn="just"/>
                      <a:r>
                        <a:rPr lang="ru-RU" sz="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1983 год. Училище начинает подготовку поваров, кондитеров, бухгалтеров сельскохозяйственного производства, швей, воспитателей, клубных работников.</a:t>
                      </a:r>
                    </a:p>
                    <a:p>
                      <a:pPr marL="0" indent="85725" algn="just"/>
                      <a:r>
                        <a:rPr lang="ru-RU" sz="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21 июня 2010 года «Профессиональный лицей № 73» реорганизован в ГБПОУ «Спасский техникум отраслевых технологий». Наши выпускники работают на предприятиях города, района и за его пределами.</a:t>
                      </a:r>
                    </a:p>
                    <a:p>
                      <a:pPr algn="just"/>
                      <a:r>
                        <a:rPr lang="ru-RU" sz="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ru-RU" sz="9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Востребованность</a:t>
                      </a:r>
                      <a:r>
                        <a:rPr lang="ru-RU" sz="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квалифицированных рабочих, служащих и специалистов среднего звена на рынке труда,  полученная дополнительная профессия – сварщика, тракториста-машиниста, слесаря, водителя, повара, оператора ЭВМ,  а также культура и активная жизненная позиция, заложенная воспитательной системой техникума, помогают выпускникам социально адаптироваться в самостоятельной жизни.    </a:t>
                      </a: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</a:p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</a:t>
                      </a: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справками обращаться по адресу:</a:t>
                      </a:r>
                    </a:p>
                    <a:p>
                      <a:pPr algn="ctr"/>
                      <a:r>
                        <a:rPr lang="ru-RU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РТ,</a:t>
                      </a:r>
                      <a:r>
                        <a:rPr lang="ru-RU" sz="1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г. Болгар, ул. Рабочая, </a:t>
                      </a:r>
                      <a:r>
                        <a:rPr lang="ru-RU" sz="1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r>
                        <a:rPr lang="ru-RU" sz="1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10</a:t>
                      </a:r>
                    </a:p>
                    <a:p>
                      <a:pPr algn="ctr"/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Индекс:</a:t>
                      </a:r>
                      <a:r>
                        <a:rPr lang="ru-RU" sz="1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422840</a:t>
                      </a:r>
                    </a:p>
                    <a:p>
                      <a:pPr algn="ctr"/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Телефон:</a:t>
                      </a:r>
                      <a:r>
                        <a:rPr lang="ru-RU" sz="1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8 (84347) 30-8-93</a:t>
                      </a:r>
                    </a:p>
                    <a:p>
                      <a:pPr algn="ctr"/>
                      <a:r>
                        <a:rPr lang="en-US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Email:</a:t>
                      </a:r>
                      <a:r>
                        <a:rPr lang="en-US" sz="1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000" b="0" baseline="0" dirty="0" smtClean="0"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spassc@mail.ru</a:t>
                      </a:r>
                      <a:endParaRPr lang="en-US" sz="10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Сайт техникума:  </a:t>
                      </a:r>
                      <a:r>
                        <a:rPr lang="en-US" sz="1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edu.tatar.ru</a:t>
                      </a:r>
                      <a:endParaRPr lang="ru-RU" sz="10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Группа в контакте:</a:t>
                      </a:r>
                      <a:r>
                        <a:rPr lang="ru-RU" sz="1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https://vk.com/spasskiy_tekhnikum</a:t>
                      </a:r>
                      <a:endParaRPr lang="en-US" sz="10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Лицензия </a:t>
                      </a:r>
                      <a:r>
                        <a:rPr lang="ru-RU" sz="10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МОиН</a:t>
                      </a:r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РТ </a:t>
                      </a:r>
                      <a:r>
                        <a:rPr lang="ru-RU" sz="1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от 13 ноября 2015 года</a:t>
                      </a:r>
                    </a:p>
                    <a:p>
                      <a:pPr algn="ctr"/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Серия</a:t>
                      </a:r>
                      <a:r>
                        <a:rPr lang="ru-RU" sz="1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16Л01   № 0003395</a:t>
                      </a:r>
                    </a:p>
                    <a:p>
                      <a:pPr algn="ctr"/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Регистрационный №</a:t>
                      </a:r>
                      <a:r>
                        <a:rPr lang="ru-RU" sz="1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7455</a:t>
                      </a:r>
                      <a:endParaRPr lang="en-US" sz="10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endParaRPr lang="ru-RU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219" marR="9721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7219" marR="972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Государственное бюджетное профессиональное образовательное учреждение</a:t>
                      </a:r>
                    </a:p>
                    <a:p>
                      <a:pPr algn="ctr"/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СПАССКИЙ ТЕХНИКУМ ОТРАСЛЕВЫХ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ТЕХНОЛОГИЙ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219" marR="97219"/>
                </a:tc>
              </a:tr>
            </a:tbl>
          </a:graphicData>
        </a:graphic>
      </p:graphicFrame>
      <p:pic>
        <p:nvPicPr>
          <p:cNvPr id="6" name="Picture 3" descr="E:\стенд\IMG-20160412-WA00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749" y="2348880"/>
            <a:ext cx="3024336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1\Desktop\Экзамен автомеханики\DSC_00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749" y="4444356"/>
            <a:ext cx="3024336" cy="20809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Экзамен повара\Фото\DSC_003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749" y="188640"/>
            <a:ext cx="3024336" cy="2034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4cJis4WsFD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18313" y="4429132"/>
            <a:ext cx="2894368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OvFYcE1Jupg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89751" y="1000108"/>
            <a:ext cx="2825151" cy="1882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291</Words>
  <Application>Microsoft Office PowerPoint</Application>
  <PresentationFormat>Произвольный</PresentationFormat>
  <Paragraphs>36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ddd</dc:creator>
  <cp:lastModifiedBy>Анна</cp:lastModifiedBy>
  <cp:revision>30</cp:revision>
  <cp:lastPrinted>2017-04-19T12:06:50Z</cp:lastPrinted>
  <dcterms:created xsi:type="dcterms:W3CDTF">2015-03-10T10:31:45Z</dcterms:created>
  <dcterms:modified xsi:type="dcterms:W3CDTF">2018-04-13T05:46:58Z</dcterms:modified>
</cp:coreProperties>
</file>